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7" r:id="rId5"/>
    <p:sldId id="256" r:id="rId6"/>
    <p:sldId id="258" r:id="rId7"/>
    <p:sldId id="259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F1DE"/>
    <a:srgbClr val="F5D6E0"/>
    <a:srgbClr val="C0E1F0"/>
    <a:srgbClr val="D5D7F4"/>
    <a:srgbClr val="DFF6F4"/>
    <a:srgbClr val="D0F3E0"/>
    <a:srgbClr val="D4C5F0"/>
    <a:srgbClr val="CEECA6"/>
    <a:srgbClr val="CAEDAC"/>
    <a:srgbClr val="C5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9CF7F1-52E2-1691-C0CB-6E26267A1033}" v="60" dt="2024-06-18T15:17:30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362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007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210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197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793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669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23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206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349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721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284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2F575-3E30-434A-B59F-015ADAC01877}" type="datetimeFigureOut">
              <a:rPr lang="da-DK" smtClean="0"/>
              <a:t>18-06-2024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FBC11-1298-DD4E-AC2C-A85493CF98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2427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59AE1-A460-3160-D598-8863587A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b="1"/>
              <a:t>Mit liv i en tidslinje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4067E4-CB8F-B886-58D6-D1D56B4E0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032" y="1859797"/>
            <a:ext cx="5463639" cy="3626604"/>
          </a:xfrm>
          <a:solidFill>
            <a:srgbClr val="F5D6E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a-DK" sz="1800" dirty="0"/>
          </a:p>
          <a:p>
            <a:pPr marL="0" indent="0" algn="ctr">
              <a:buNone/>
            </a:pPr>
            <a:r>
              <a:rPr lang="da-DK" sz="1800" dirty="0"/>
              <a:t>Tekstboks omkring hvorfor du vælger at skrive en tidslinje…</a:t>
            </a:r>
          </a:p>
        </p:txBody>
      </p:sp>
    </p:spTree>
    <p:extLst>
      <p:ext uri="{BB962C8B-B14F-4D97-AF65-F5344CB8AC3E}">
        <p14:creationId xmlns:p14="http://schemas.microsoft.com/office/powerpoint/2010/main" val="2505098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1107E36-E04E-F989-4C14-BA42EAB6660F}"/>
              </a:ext>
            </a:extLst>
          </p:cNvPr>
          <p:cNvSpPr/>
          <p:nvPr/>
        </p:nvSpPr>
        <p:spPr>
          <a:xfrm>
            <a:off x="729547" y="362760"/>
            <a:ext cx="2156177" cy="1064357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>
                <a:solidFill>
                  <a:schemeClr val="tx1"/>
                </a:solidFill>
              </a:rPr>
              <a:t>Tekstboks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E17A3F1-8CBC-47F1-8F7C-ADEB744A84EC}"/>
              </a:ext>
            </a:extLst>
          </p:cNvPr>
          <p:cNvSpPr txBox="1"/>
          <p:nvPr/>
        </p:nvSpPr>
        <p:spPr>
          <a:xfrm>
            <a:off x="1471790" y="368149"/>
            <a:ext cx="8198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Årstal</a:t>
            </a:r>
            <a:endParaRPr lang="da-DK" b="1" dirty="0"/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00B935C6-A070-26F4-69D0-C0BE78B77028}"/>
              </a:ext>
            </a:extLst>
          </p:cNvPr>
          <p:cNvCxnSpPr/>
          <p:nvPr/>
        </p:nvCxnSpPr>
        <p:spPr>
          <a:xfrm>
            <a:off x="3172178" y="934196"/>
            <a:ext cx="474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ktangel 8">
            <a:extLst>
              <a:ext uri="{FF2B5EF4-FFF2-40B4-BE49-F238E27FC236}">
                <a16:creationId xmlns:a16="http://schemas.microsoft.com/office/drawing/2014/main" id="{41D03EB8-4861-61B9-78D5-E708D40B8DB3}"/>
              </a:ext>
            </a:extLst>
          </p:cNvPr>
          <p:cNvSpPr/>
          <p:nvPr/>
        </p:nvSpPr>
        <p:spPr>
          <a:xfrm>
            <a:off x="3829755" y="573064"/>
            <a:ext cx="2156177" cy="1064357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>
                <a:solidFill>
                  <a:schemeClr val="tx1"/>
                </a:solidFill>
              </a:rPr>
              <a:t>Tekstboks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C5F278AB-D86B-E212-2D82-CAD12F69950D}"/>
              </a:ext>
            </a:extLst>
          </p:cNvPr>
          <p:cNvSpPr txBox="1"/>
          <p:nvPr/>
        </p:nvSpPr>
        <p:spPr>
          <a:xfrm>
            <a:off x="4574820" y="573064"/>
            <a:ext cx="79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Årstal</a:t>
            </a:r>
            <a:endParaRPr lang="da-DK" b="1" dirty="0"/>
          </a:p>
        </p:txBody>
      </p: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E25F5976-A553-2D78-E8FE-ECF4B5FD2C19}"/>
              </a:ext>
            </a:extLst>
          </p:cNvPr>
          <p:cNvCxnSpPr>
            <a:cxnSpLocks/>
          </p:cNvCxnSpPr>
          <p:nvPr/>
        </p:nvCxnSpPr>
        <p:spPr>
          <a:xfrm flipV="1">
            <a:off x="6389511" y="1088051"/>
            <a:ext cx="2104616" cy="486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ktangel 19">
            <a:extLst>
              <a:ext uri="{FF2B5EF4-FFF2-40B4-BE49-F238E27FC236}">
                <a16:creationId xmlns:a16="http://schemas.microsoft.com/office/drawing/2014/main" id="{8E5BA515-D6A1-3E58-74DF-74F921D67EE6}"/>
              </a:ext>
            </a:extLst>
          </p:cNvPr>
          <p:cNvSpPr/>
          <p:nvPr/>
        </p:nvSpPr>
        <p:spPr>
          <a:xfrm>
            <a:off x="4755117" y="1923622"/>
            <a:ext cx="2156177" cy="1810340"/>
          </a:xfrm>
          <a:prstGeom prst="rect">
            <a:avLst/>
          </a:prstGeom>
          <a:solidFill>
            <a:srgbClr val="F5D6E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600" b="1">
              <a:solidFill>
                <a:schemeClr val="tx1"/>
              </a:solidFill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5C0A5B81-FC14-A933-D515-2C44A7EDC6FA}"/>
              </a:ext>
            </a:extLst>
          </p:cNvPr>
          <p:cNvSpPr txBox="1"/>
          <p:nvPr/>
        </p:nvSpPr>
        <p:spPr>
          <a:xfrm>
            <a:off x="4799170" y="2340919"/>
            <a:ext cx="2025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400" dirty="0"/>
          </a:p>
        </p:txBody>
      </p:sp>
      <p:cxnSp>
        <p:nvCxnSpPr>
          <p:cNvPr id="27" name="Buet forbindelse 26">
            <a:extLst>
              <a:ext uri="{FF2B5EF4-FFF2-40B4-BE49-F238E27FC236}">
                <a16:creationId xmlns:a16="http://schemas.microsoft.com/office/drawing/2014/main" id="{56E69591-BF8C-AFE4-13D2-AA9BF99076CF}"/>
              </a:ext>
            </a:extLst>
          </p:cNvPr>
          <p:cNvCxnSpPr>
            <a:cxnSpLocks/>
          </p:cNvCxnSpPr>
          <p:nvPr/>
        </p:nvCxnSpPr>
        <p:spPr>
          <a:xfrm rot="16200000" flipH="1">
            <a:off x="1397218" y="3792978"/>
            <a:ext cx="630130" cy="367359"/>
          </a:xfrm>
          <a:prstGeom prst="curved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5" name="Rektangel 34">
            <a:extLst>
              <a:ext uri="{FF2B5EF4-FFF2-40B4-BE49-F238E27FC236}">
                <a16:creationId xmlns:a16="http://schemas.microsoft.com/office/drawing/2014/main" id="{E0EB56A9-98D3-0198-67BA-0EC488FB6260}"/>
              </a:ext>
            </a:extLst>
          </p:cNvPr>
          <p:cNvSpPr/>
          <p:nvPr/>
        </p:nvSpPr>
        <p:spPr>
          <a:xfrm>
            <a:off x="4203700" y="4399935"/>
            <a:ext cx="3252612" cy="2231505"/>
          </a:xfrm>
          <a:prstGeom prst="rect">
            <a:avLst/>
          </a:prstGeom>
          <a:solidFill>
            <a:srgbClr val="C0E1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>
              <a:solidFill>
                <a:schemeClr val="tx1"/>
              </a:solidFill>
            </a:endParaRP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F4D694E0-8838-22CA-7D00-1B8768904ABA}"/>
              </a:ext>
            </a:extLst>
          </p:cNvPr>
          <p:cNvSpPr txBox="1"/>
          <p:nvPr/>
        </p:nvSpPr>
        <p:spPr>
          <a:xfrm>
            <a:off x="5514460" y="1923695"/>
            <a:ext cx="875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Årstal</a:t>
            </a:r>
            <a:endParaRPr lang="da-DK" b="1" dirty="0"/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4278DB67-F5DD-8FCE-3678-A20D00C690FC}"/>
              </a:ext>
            </a:extLst>
          </p:cNvPr>
          <p:cNvSpPr txBox="1"/>
          <p:nvPr/>
        </p:nvSpPr>
        <p:spPr>
          <a:xfrm>
            <a:off x="4472085" y="5232837"/>
            <a:ext cx="2679698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da-DK" sz="1400" b="1" i="0" dirty="0">
                <a:solidFill>
                  <a:srgbClr val="000000"/>
                </a:solidFill>
                <a:effectLst/>
              </a:rPr>
              <a:t>Dine følelser/følelser/minder</a:t>
            </a:r>
            <a:endParaRPr lang="da-DK" sz="1400" b="1" dirty="0"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39" name="Buet forbindelse 38">
            <a:extLst>
              <a:ext uri="{FF2B5EF4-FFF2-40B4-BE49-F238E27FC236}">
                <a16:creationId xmlns:a16="http://schemas.microsoft.com/office/drawing/2014/main" id="{F2105A00-FA47-C8A3-B03B-EFB1D9CCD7F4}"/>
              </a:ext>
            </a:extLst>
          </p:cNvPr>
          <p:cNvCxnSpPr>
            <a:cxnSpLocks/>
          </p:cNvCxnSpPr>
          <p:nvPr/>
        </p:nvCxnSpPr>
        <p:spPr>
          <a:xfrm flipH="1">
            <a:off x="2846009" y="2683002"/>
            <a:ext cx="1864692" cy="75045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ktangel 40">
            <a:extLst>
              <a:ext uri="{FF2B5EF4-FFF2-40B4-BE49-F238E27FC236}">
                <a16:creationId xmlns:a16="http://schemas.microsoft.com/office/drawing/2014/main" id="{9C5F3BD1-E238-EC36-9D68-040475F9D118}"/>
              </a:ext>
            </a:extLst>
          </p:cNvPr>
          <p:cNvSpPr/>
          <p:nvPr/>
        </p:nvSpPr>
        <p:spPr>
          <a:xfrm>
            <a:off x="616880" y="2287296"/>
            <a:ext cx="2156177" cy="1259271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 dirty="0">
              <a:solidFill>
                <a:srgbClr val="000000"/>
              </a:solidFill>
              <a:effectLst/>
            </a:endParaRPr>
          </a:p>
          <a:p>
            <a:pPr algn="ctr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16045419-064A-43D1-32B2-4A77BEF18F94}"/>
              </a:ext>
            </a:extLst>
          </p:cNvPr>
          <p:cNvSpPr txBox="1"/>
          <p:nvPr/>
        </p:nvSpPr>
        <p:spPr>
          <a:xfrm>
            <a:off x="1353664" y="2494808"/>
            <a:ext cx="7172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Årstal</a:t>
            </a:r>
            <a:endParaRPr lang="da-DK" b="1" dirty="0"/>
          </a:p>
        </p:txBody>
      </p:sp>
      <p:cxnSp>
        <p:nvCxnSpPr>
          <p:cNvPr id="44" name="Buet forbindelse 43">
            <a:extLst>
              <a:ext uri="{FF2B5EF4-FFF2-40B4-BE49-F238E27FC236}">
                <a16:creationId xmlns:a16="http://schemas.microsoft.com/office/drawing/2014/main" id="{2EB3AB5A-F691-158F-8601-10E35CAEABDF}"/>
              </a:ext>
            </a:extLst>
          </p:cNvPr>
          <p:cNvCxnSpPr>
            <a:cxnSpLocks/>
          </p:cNvCxnSpPr>
          <p:nvPr/>
        </p:nvCxnSpPr>
        <p:spPr>
          <a:xfrm flipH="1">
            <a:off x="6984246" y="2461060"/>
            <a:ext cx="1582799" cy="47938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Rektangel 48">
            <a:extLst>
              <a:ext uri="{FF2B5EF4-FFF2-40B4-BE49-F238E27FC236}">
                <a16:creationId xmlns:a16="http://schemas.microsoft.com/office/drawing/2014/main" id="{C42D0889-4037-8361-0961-01A25BE9B302}"/>
              </a:ext>
            </a:extLst>
          </p:cNvPr>
          <p:cNvSpPr/>
          <p:nvPr/>
        </p:nvSpPr>
        <p:spPr>
          <a:xfrm>
            <a:off x="610112" y="4406747"/>
            <a:ext cx="2156177" cy="2268145"/>
          </a:xfrm>
          <a:prstGeom prst="rect">
            <a:avLst/>
          </a:prstGeom>
          <a:solidFill>
            <a:srgbClr val="C0E1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400" b="1" i="0" dirty="0">
                <a:solidFill>
                  <a:srgbClr val="000000"/>
                </a:solidFill>
                <a:effectLst/>
              </a:rPr>
              <a:t>Dine følelser/tanker/minder </a:t>
            </a:r>
            <a:endParaRPr lang="da-DK" sz="1400" b="1" dirty="0">
              <a:solidFill>
                <a:schemeClr val="tx1"/>
              </a:solidFill>
            </a:endParaRPr>
          </a:p>
        </p:txBody>
      </p:sp>
      <p:cxnSp>
        <p:nvCxnSpPr>
          <p:cNvPr id="2" name="Buet forbindelse 26">
            <a:extLst>
              <a:ext uri="{FF2B5EF4-FFF2-40B4-BE49-F238E27FC236}">
                <a16:creationId xmlns:a16="http://schemas.microsoft.com/office/drawing/2014/main" id="{093A7B5F-F6B9-9C00-2BD9-9986FC0D6416}"/>
              </a:ext>
            </a:extLst>
          </p:cNvPr>
          <p:cNvCxnSpPr>
            <a:cxnSpLocks/>
          </p:cNvCxnSpPr>
          <p:nvPr/>
        </p:nvCxnSpPr>
        <p:spPr>
          <a:xfrm rot="16200000" flipH="1">
            <a:off x="5550936" y="3894302"/>
            <a:ext cx="558141" cy="335846"/>
          </a:xfrm>
          <a:prstGeom prst="curved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Rektangel 2">
            <a:extLst>
              <a:ext uri="{FF2B5EF4-FFF2-40B4-BE49-F238E27FC236}">
                <a16:creationId xmlns:a16="http://schemas.microsoft.com/office/drawing/2014/main" id="{CB28763C-78ED-71A9-EDBE-A99E58F9430E}"/>
              </a:ext>
            </a:extLst>
          </p:cNvPr>
          <p:cNvSpPr/>
          <p:nvPr/>
        </p:nvSpPr>
        <p:spPr>
          <a:xfrm>
            <a:off x="8731098" y="769304"/>
            <a:ext cx="2767285" cy="3379607"/>
          </a:xfrm>
          <a:prstGeom prst="rect">
            <a:avLst/>
          </a:prstGeom>
          <a:solidFill>
            <a:srgbClr val="F5D6E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sz="1600" b="1">
              <a:solidFill>
                <a:schemeClr val="tx1"/>
              </a:solidFill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F84DD4CF-0E9A-6C1B-5755-804460A79C12}"/>
              </a:ext>
            </a:extLst>
          </p:cNvPr>
          <p:cNvSpPr txBox="1"/>
          <p:nvPr/>
        </p:nvSpPr>
        <p:spPr>
          <a:xfrm>
            <a:off x="9715835" y="954540"/>
            <a:ext cx="801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Årstal</a:t>
            </a:r>
            <a:endParaRPr lang="da-DK" b="1" dirty="0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9BDEE877-EA36-6B86-F732-57466C036449}"/>
              </a:ext>
            </a:extLst>
          </p:cNvPr>
          <p:cNvSpPr txBox="1"/>
          <p:nvPr/>
        </p:nvSpPr>
        <p:spPr>
          <a:xfrm>
            <a:off x="8730415" y="1562805"/>
            <a:ext cx="2660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/>
              <a:t>Tekstboks</a:t>
            </a:r>
          </a:p>
        </p:txBody>
      </p:sp>
    </p:spTree>
    <p:extLst>
      <p:ext uri="{BB962C8B-B14F-4D97-AF65-F5344CB8AC3E}">
        <p14:creationId xmlns:p14="http://schemas.microsoft.com/office/powerpoint/2010/main" val="1435362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07C64B3-CB2A-349B-F05A-6F25F0513665}"/>
              </a:ext>
            </a:extLst>
          </p:cNvPr>
          <p:cNvSpPr/>
          <p:nvPr/>
        </p:nvSpPr>
        <p:spPr>
          <a:xfrm>
            <a:off x="729547" y="362759"/>
            <a:ext cx="2548043" cy="5712364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>
              <a:solidFill>
                <a:schemeClr val="tx1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E36042CF-C8CC-1703-F7EF-C0AC781D28E4}"/>
              </a:ext>
            </a:extLst>
          </p:cNvPr>
          <p:cNvSpPr txBox="1"/>
          <p:nvPr/>
        </p:nvSpPr>
        <p:spPr>
          <a:xfrm>
            <a:off x="1017916" y="362760"/>
            <a:ext cx="20069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400" b="1" i="0" dirty="0">
                <a:solidFill>
                  <a:srgbClr val="000000"/>
                </a:solidFill>
                <a:effectLst/>
              </a:rPr>
              <a:t>Årstal</a:t>
            </a:r>
            <a:endParaRPr lang="da-DK" sz="1400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2A60B6BE-F7CB-5147-7109-DB596C3C611B}"/>
              </a:ext>
            </a:extLst>
          </p:cNvPr>
          <p:cNvSpPr txBox="1"/>
          <p:nvPr/>
        </p:nvSpPr>
        <p:spPr>
          <a:xfrm>
            <a:off x="1112918" y="1243949"/>
            <a:ext cx="17812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/>
              <a:t>Tekstboks</a:t>
            </a:r>
          </a:p>
        </p:txBody>
      </p:sp>
      <p:cxnSp>
        <p:nvCxnSpPr>
          <p:cNvPr id="10" name="Vinklet forbindelse 9">
            <a:extLst>
              <a:ext uri="{FF2B5EF4-FFF2-40B4-BE49-F238E27FC236}">
                <a16:creationId xmlns:a16="http://schemas.microsoft.com/office/drawing/2014/main" id="{DF788457-EEC8-57EB-F543-800FEAC4D19E}"/>
              </a:ext>
            </a:extLst>
          </p:cNvPr>
          <p:cNvCxnSpPr/>
          <p:nvPr/>
        </p:nvCxnSpPr>
        <p:spPr>
          <a:xfrm>
            <a:off x="3555836" y="637326"/>
            <a:ext cx="914400" cy="91440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ktangel 10">
            <a:extLst>
              <a:ext uri="{FF2B5EF4-FFF2-40B4-BE49-F238E27FC236}">
                <a16:creationId xmlns:a16="http://schemas.microsoft.com/office/drawing/2014/main" id="{A753454A-9758-D08D-4942-C8AFC149C6A0}"/>
              </a:ext>
            </a:extLst>
          </p:cNvPr>
          <p:cNvSpPr/>
          <p:nvPr/>
        </p:nvSpPr>
        <p:spPr>
          <a:xfrm>
            <a:off x="4582997" y="350123"/>
            <a:ext cx="2548043" cy="4948381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</a:p>
          <a:p>
            <a:pPr algn="ctr"/>
            <a:endParaRPr lang="da-DK" sz="1400" dirty="0">
              <a:solidFill>
                <a:srgbClr val="000000"/>
              </a:solidFill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2499BB1C-4E20-7578-32EC-BD19173DC461}"/>
              </a:ext>
            </a:extLst>
          </p:cNvPr>
          <p:cNvSpPr txBox="1"/>
          <p:nvPr/>
        </p:nvSpPr>
        <p:spPr>
          <a:xfrm>
            <a:off x="5558725" y="452660"/>
            <a:ext cx="107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dirty="0">
                <a:solidFill>
                  <a:srgbClr val="000000"/>
                </a:solidFill>
                <a:effectLst/>
              </a:rPr>
              <a:t>Årstal</a:t>
            </a:r>
            <a:endParaRPr lang="da-DK" sz="1400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1AB722A-8CC6-B5A5-375B-F43136FEEBFF}"/>
              </a:ext>
            </a:extLst>
          </p:cNvPr>
          <p:cNvSpPr/>
          <p:nvPr/>
        </p:nvSpPr>
        <p:spPr>
          <a:xfrm>
            <a:off x="8300852" y="168930"/>
            <a:ext cx="2164671" cy="2489519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>
              <a:solidFill>
                <a:srgbClr val="000000"/>
              </a:solidFill>
              <a:effectLst/>
            </a:endParaRPr>
          </a:p>
          <a:p>
            <a:pPr algn="ctr"/>
            <a:endParaRPr lang="da-DK" sz="1400">
              <a:solidFill>
                <a:srgbClr val="000000"/>
              </a:solidFill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BD892C4-EEF8-8143-5488-5AAA9598E623}"/>
              </a:ext>
            </a:extLst>
          </p:cNvPr>
          <p:cNvSpPr txBox="1"/>
          <p:nvPr/>
        </p:nvSpPr>
        <p:spPr>
          <a:xfrm>
            <a:off x="8433161" y="805110"/>
            <a:ext cx="19000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300" dirty="0"/>
              <a:t>Tekstboks</a:t>
            </a:r>
          </a:p>
        </p:txBody>
      </p: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96C03836-648A-8C3B-3310-98B52625833A}"/>
              </a:ext>
            </a:extLst>
          </p:cNvPr>
          <p:cNvCxnSpPr>
            <a:cxnSpLocks/>
          </p:cNvCxnSpPr>
          <p:nvPr/>
        </p:nvCxnSpPr>
        <p:spPr>
          <a:xfrm>
            <a:off x="7327075" y="1781298"/>
            <a:ext cx="65314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kstfelt 33">
            <a:extLst>
              <a:ext uri="{FF2B5EF4-FFF2-40B4-BE49-F238E27FC236}">
                <a16:creationId xmlns:a16="http://schemas.microsoft.com/office/drawing/2014/main" id="{6F0321AE-A21C-8D29-8CFB-C497E3210A57}"/>
              </a:ext>
            </a:extLst>
          </p:cNvPr>
          <p:cNvSpPr txBox="1"/>
          <p:nvPr/>
        </p:nvSpPr>
        <p:spPr>
          <a:xfrm>
            <a:off x="8938090" y="196236"/>
            <a:ext cx="867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/>
              <a:t>Årstal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EAC0C2BC-EDDA-D086-D90A-185445A60D50}"/>
              </a:ext>
            </a:extLst>
          </p:cNvPr>
          <p:cNvSpPr/>
          <p:nvPr/>
        </p:nvSpPr>
        <p:spPr>
          <a:xfrm>
            <a:off x="8462543" y="3400816"/>
            <a:ext cx="2548043" cy="1667805"/>
          </a:xfrm>
          <a:prstGeom prst="rect">
            <a:avLst/>
          </a:prstGeom>
          <a:solidFill>
            <a:srgbClr val="C0E1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>
                <a:solidFill>
                  <a:srgbClr val="000000"/>
                </a:solidFill>
              </a:rPr>
              <a:t>Dine følelser/tanker/minder</a:t>
            </a:r>
          </a:p>
        </p:txBody>
      </p:sp>
      <p:cxnSp>
        <p:nvCxnSpPr>
          <p:cNvPr id="3" name="Buet forbindelse 2">
            <a:extLst>
              <a:ext uri="{FF2B5EF4-FFF2-40B4-BE49-F238E27FC236}">
                <a16:creationId xmlns:a16="http://schemas.microsoft.com/office/drawing/2014/main" id="{4BC2FB8E-3A1C-E84A-F30C-8480ACA7DF9F}"/>
              </a:ext>
            </a:extLst>
          </p:cNvPr>
          <p:cNvCxnSpPr>
            <a:cxnSpLocks/>
          </p:cNvCxnSpPr>
          <p:nvPr/>
        </p:nvCxnSpPr>
        <p:spPr>
          <a:xfrm rot="16200000" flipH="1">
            <a:off x="9251802" y="2789835"/>
            <a:ext cx="630130" cy="367359"/>
          </a:xfrm>
          <a:prstGeom prst="curved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34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B9A244F-3427-2482-146F-F156E8FB4373}"/>
              </a:ext>
            </a:extLst>
          </p:cNvPr>
          <p:cNvSpPr/>
          <p:nvPr/>
        </p:nvSpPr>
        <p:spPr>
          <a:xfrm>
            <a:off x="729546" y="362760"/>
            <a:ext cx="6988609" cy="5836562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600" dirty="0">
              <a:solidFill>
                <a:schemeClr val="tx1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8413F5EB-3C8D-1DD2-1DF2-B8A11069AFAB}"/>
              </a:ext>
            </a:extLst>
          </p:cNvPr>
          <p:cNvSpPr txBox="1"/>
          <p:nvPr/>
        </p:nvSpPr>
        <p:spPr>
          <a:xfrm>
            <a:off x="3890636" y="362760"/>
            <a:ext cx="969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Årstal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7497CCD-5133-36D6-5401-816D1889F519}"/>
              </a:ext>
            </a:extLst>
          </p:cNvPr>
          <p:cNvSpPr/>
          <p:nvPr/>
        </p:nvSpPr>
        <p:spPr>
          <a:xfrm>
            <a:off x="8678039" y="228043"/>
            <a:ext cx="1751308" cy="2193824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>
              <a:solidFill>
                <a:schemeClr val="tx1"/>
              </a:solidFill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DDDEEDEE-863C-3345-A926-989F0671D488}"/>
              </a:ext>
            </a:extLst>
          </p:cNvPr>
          <p:cNvSpPr txBox="1"/>
          <p:nvPr/>
        </p:nvSpPr>
        <p:spPr>
          <a:xfrm>
            <a:off x="8910513" y="227108"/>
            <a:ext cx="128838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da-DK" b="1" dirty="0">
                <a:latin typeface="Calibri"/>
                <a:cs typeface="Calibri"/>
              </a:rPr>
              <a:t>Årstal</a:t>
            </a:r>
            <a:endParaRPr lang="da-DK" dirty="0">
              <a:latin typeface="Calibri"/>
              <a:cs typeface="Calibri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A4B6853-0967-7B95-47DA-736416A8FE68}"/>
              </a:ext>
            </a:extLst>
          </p:cNvPr>
          <p:cNvSpPr txBox="1"/>
          <p:nvPr/>
        </p:nvSpPr>
        <p:spPr>
          <a:xfrm>
            <a:off x="8678037" y="644730"/>
            <a:ext cx="1751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600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7BE210FC-D723-A919-5EDF-4D328D6B280B}"/>
              </a:ext>
            </a:extLst>
          </p:cNvPr>
          <p:cNvSpPr/>
          <p:nvPr/>
        </p:nvSpPr>
        <p:spPr>
          <a:xfrm>
            <a:off x="8198604" y="2675124"/>
            <a:ext cx="3657600" cy="4147280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>
              <a:solidFill>
                <a:schemeClr val="tx1"/>
              </a:solidFill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2D1CC735-E1DD-3F2E-12B1-C198FDF2CA30}"/>
              </a:ext>
            </a:extLst>
          </p:cNvPr>
          <p:cNvSpPr txBox="1"/>
          <p:nvPr/>
        </p:nvSpPr>
        <p:spPr>
          <a:xfrm>
            <a:off x="8472923" y="3805930"/>
            <a:ext cx="3187398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400" dirty="0">
              <a:cs typeface="Calibri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DE8FC5ED-7E18-0E08-17EA-F928D47CEE18}"/>
              </a:ext>
            </a:extLst>
          </p:cNvPr>
          <p:cNvSpPr txBox="1"/>
          <p:nvPr/>
        </p:nvSpPr>
        <p:spPr>
          <a:xfrm>
            <a:off x="9650526" y="2751583"/>
            <a:ext cx="83219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da-DK" b="1" dirty="0">
                <a:solidFill>
                  <a:srgbClr val="000000"/>
                </a:solidFill>
                <a:latin typeface="Calibri"/>
                <a:cs typeface="Calibri"/>
              </a:rPr>
              <a:t>Årstal</a:t>
            </a:r>
            <a:endParaRPr lang="da-DK" dirty="0">
              <a:latin typeface="Calibri"/>
              <a:cs typeface="Calibri"/>
            </a:endParaRPr>
          </a:p>
        </p:txBody>
      </p:sp>
      <p:cxnSp>
        <p:nvCxnSpPr>
          <p:cNvPr id="16" name="Buet forbindelse 15">
            <a:extLst>
              <a:ext uri="{FF2B5EF4-FFF2-40B4-BE49-F238E27FC236}">
                <a16:creationId xmlns:a16="http://schemas.microsoft.com/office/drawing/2014/main" id="{DA14AADD-6F42-5CD7-694D-BD71B51A135C}"/>
              </a:ext>
            </a:extLst>
          </p:cNvPr>
          <p:cNvCxnSpPr>
            <a:cxnSpLocks/>
          </p:cNvCxnSpPr>
          <p:nvPr/>
        </p:nvCxnSpPr>
        <p:spPr>
          <a:xfrm>
            <a:off x="7873139" y="1255787"/>
            <a:ext cx="650929" cy="296884"/>
          </a:xfrm>
          <a:prstGeom prst="curvedConnector3">
            <a:avLst>
              <a:gd name="adj1" fmla="val 4635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Buet forbindelse 20">
            <a:extLst>
              <a:ext uri="{FF2B5EF4-FFF2-40B4-BE49-F238E27FC236}">
                <a16:creationId xmlns:a16="http://schemas.microsoft.com/office/drawing/2014/main" id="{CF50BD34-0C9D-68CE-DE62-16A43A55BAA0}"/>
              </a:ext>
            </a:extLst>
          </p:cNvPr>
          <p:cNvCxnSpPr>
            <a:cxnSpLocks/>
          </p:cNvCxnSpPr>
          <p:nvPr/>
        </p:nvCxnSpPr>
        <p:spPr>
          <a:xfrm>
            <a:off x="10583315" y="1840675"/>
            <a:ext cx="739463" cy="619937"/>
          </a:xfrm>
          <a:prstGeom prst="curvedConnector3">
            <a:avLst>
              <a:gd name="adj1" fmla="val 104602"/>
            </a:avLst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840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A62C32-D9BF-B5C5-467E-4FAA9A77CB2A}"/>
              </a:ext>
            </a:extLst>
          </p:cNvPr>
          <p:cNvSpPr/>
          <p:nvPr/>
        </p:nvSpPr>
        <p:spPr>
          <a:xfrm>
            <a:off x="971857" y="115042"/>
            <a:ext cx="1721922" cy="3063834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>
              <a:solidFill>
                <a:srgbClr val="000000"/>
              </a:solidFill>
              <a:effectLst/>
            </a:endParaRPr>
          </a:p>
          <a:p>
            <a:pPr algn="ctr"/>
            <a:endParaRPr lang="da-DK" sz="1400">
              <a:solidFill>
                <a:srgbClr val="000000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F9266634-8F93-64A5-3A57-0A5DBE415D5E}"/>
              </a:ext>
            </a:extLst>
          </p:cNvPr>
          <p:cNvSpPr txBox="1"/>
          <p:nvPr/>
        </p:nvSpPr>
        <p:spPr>
          <a:xfrm>
            <a:off x="1146236" y="200202"/>
            <a:ext cx="12469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dirty="0"/>
              <a:t>Årstal</a:t>
            </a:r>
            <a:endParaRPr lang="da-DK" b="1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62FF870-FF73-3A52-F4CF-00298F8AEA48}"/>
              </a:ext>
            </a:extLst>
          </p:cNvPr>
          <p:cNvSpPr txBox="1"/>
          <p:nvPr/>
        </p:nvSpPr>
        <p:spPr>
          <a:xfrm>
            <a:off x="1294904" y="891071"/>
            <a:ext cx="1721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da-DK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Tekstboks 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C556293-0EF0-04C9-CF15-65190EB75A83}"/>
              </a:ext>
            </a:extLst>
          </p:cNvPr>
          <p:cNvSpPr/>
          <p:nvPr/>
        </p:nvSpPr>
        <p:spPr>
          <a:xfrm>
            <a:off x="3367187" y="115042"/>
            <a:ext cx="2373757" cy="847428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>
              <a:solidFill>
                <a:schemeClr val="tx1"/>
              </a:solidFill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B471A84-6B6F-E517-E473-0722CD62667C}"/>
              </a:ext>
            </a:extLst>
          </p:cNvPr>
          <p:cNvSpPr txBox="1"/>
          <p:nvPr/>
        </p:nvSpPr>
        <p:spPr>
          <a:xfrm>
            <a:off x="3603890" y="121811"/>
            <a:ext cx="18406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/>
              <a:t>Årstal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A0E3253-3A2F-7685-73EE-81F02F24354D}"/>
              </a:ext>
            </a:extLst>
          </p:cNvPr>
          <p:cNvSpPr txBox="1"/>
          <p:nvPr/>
        </p:nvSpPr>
        <p:spPr>
          <a:xfrm>
            <a:off x="3384579" y="352464"/>
            <a:ext cx="2373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400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89E0D9F-9CF9-4F8F-4310-4B7CB0DB0034}"/>
              </a:ext>
            </a:extLst>
          </p:cNvPr>
          <p:cNvSpPr/>
          <p:nvPr/>
        </p:nvSpPr>
        <p:spPr>
          <a:xfrm>
            <a:off x="7332522" y="429249"/>
            <a:ext cx="2041228" cy="2150335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 dirty="0">
              <a:solidFill>
                <a:srgbClr val="000000"/>
              </a:solidFill>
              <a:effectLst/>
            </a:endParaRPr>
          </a:p>
          <a:p>
            <a:pPr algn="ctr"/>
            <a:r>
              <a:rPr lang="da-DK" sz="1400" dirty="0">
                <a:solidFill>
                  <a:srgbClr val="000000"/>
                </a:solidFill>
              </a:rPr>
              <a:t>Tekstboks</a:t>
            </a:r>
          </a:p>
          <a:p>
            <a:pPr algn="ctr"/>
            <a:endParaRPr lang="da-DK" sz="1400" dirty="0">
              <a:solidFill>
                <a:srgbClr val="000000"/>
              </a:solidFill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5567C66D-34AA-E160-2B06-4F65C0814125}"/>
              </a:ext>
            </a:extLst>
          </p:cNvPr>
          <p:cNvSpPr txBox="1"/>
          <p:nvPr/>
        </p:nvSpPr>
        <p:spPr>
          <a:xfrm>
            <a:off x="7425295" y="541393"/>
            <a:ext cx="17596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/>
              <a:t>Årstal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BBB150DC-51FC-916D-38C1-9648A6174AD7}"/>
              </a:ext>
            </a:extLst>
          </p:cNvPr>
          <p:cNvSpPr/>
          <p:nvPr/>
        </p:nvSpPr>
        <p:spPr>
          <a:xfrm>
            <a:off x="1175657" y="4402315"/>
            <a:ext cx="3960088" cy="1879731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 dirty="0">
              <a:solidFill>
                <a:srgbClr val="000000"/>
              </a:solidFill>
              <a:effectLst/>
            </a:endParaRPr>
          </a:p>
          <a:p>
            <a:pPr algn="ctr"/>
            <a:endParaRPr lang="da-DK" sz="1400" dirty="0">
              <a:solidFill>
                <a:srgbClr val="000000"/>
              </a:solidFill>
            </a:endParaRPr>
          </a:p>
          <a:p>
            <a:pPr algn="ctr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  <a:endParaRPr lang="da-DK" sz="1400" dirty="0">
              <a:solidFill>
                <a:srgbClr val="000000"/>
              </a:solidFill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16170833-D795-0C07-8C31-3BCCC8BC6C60}"/>
              </a:ext>
            </a:extLst>
          </p:cNvPr>
          <p:cNvSpPr txBox="1"/>
          <p:nvPr/>
        </p:nvSpPr>
        <p:spPr>
          <a:xfrm>
            <a:off x="1619660" y="4514975"/>
            <a:ext cx="3075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i="0" dirty="0">
                <a:solidFill>
                  <a:srgbClr val="000000"/>
                </a:solidFill>
                <a:effectLst/>
                <a:latin typeface="WordVisi_MSFontService"/>
              </a:rPr>
              <a:t>Årstal</a:t>
            </a:r>
            <a:endParaRPr lang="da-DK" dirty="0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660ECDBB-7421-602B-9882-F0CFBB015AF7}"/>
              </a:ext>
            </a:extLst>
          </p:cNvPr>
          <p:cNvSpPr/>
          <p:nvPr/>
        </p:nvSpPr>
        <p:spPr>
          <a:xfrm>
            <a:off x="6049992" y="4028829"/>
            <a:ext cx="5950507" cy="2164153"/>
          </a:xfrm>
          <a:prstGeom prst="rect">
            <a:avLst/>
          </a:prstGeom>
          <a:solidFill>
            <a:srgbClr val="F5D6E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>
              <a:solidFill>
                <a:srgbClr val="000000"/>
              </a:solidFill>
              <a:effectLst/>
            </a:endParaRPr>
          </a:p>
          <a:p>
            <a:pPr algn="ctr"/>
            <a:endParaRPr lang="da-DK" sz="1400">
              <a:solidFill>
                <a:srgbClr val="000000"/>
              </a:solidFill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DAECB330-FB70-06A5-701F-E3BED0633302}"/>
              </a:ext>
            </a:extLst>
          </p:cNvPr>
          <p:cNvSpPr txBox="1"/>
          <p:nvPr/>
        </p:nvSpPr>
        <p:spPr>
          <a:xfrm>
            <a:off x="6188194" y="4565720"/>
            <a:ext cx="567410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fontAlgn="base"/>
            <a:r>
              <a:rPr lang="da-DK" sz="1400" b="0" i="0" dirty="0">
                <a:solidFill>
                  <a:srgbClr val="000000"/>
                </a:solidFill>
                <a:effectLst/>
              </a:rPr>
              <a:t>Tekstboks</a:t>
            </a:r>
          </a:p>
          <a:p>
            <a:endParaRPr lang="da-DK" dirty="0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17E2EE69-ACFB-8D1F-6F05-40BCDE51FC30}"/>
              </a:ext>
            </a:extLst>
          </p:cNvPr>
          <p:cNvSpPr txBox="1"/>
          <p:nvPr/>
        </p:nvSpPr>
        <p:spPr>
          <a:xfrm>
            <a:off x="8135173" y="4066786"/>
            <a:ext cx="17801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dirty="0"/>
              <a:t>Årstal</a:t>
            </a:r>
          </a:p>
        </p:txBody>
      </p:sp>
      <p:cxnSp>
        <p:nvCxnSpPr>
          <p:cNvPr id="28" name="Buet forbindelse 27">
            <a:extLst>
              <a:ext uri="{FF2B5EF4-FFF2-40B4-BE49-F238E27FC236}">
                <a16:creationId xmlns:a16="http://schemas.microsoft.com/office/drawing/2014/main" id="{7F7B5B4E-A2FB-9D9F-438B-23B014F7EBA7}"/>
              </a:ext>
            </a:extLst>
          </p:cNvPr>
          <p:cNvCxnSpPr>
            <a:cxnSpLocks/>
          </p:cNvCxnSpPr>
          <p:nvPr/>
        </p:nvCxnSpPr>
        <p:spPr>
          <a:xfrm>
            <a:off x="5873794" y="580848"/>
            <a:ext cx="1362733" cy="56353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Vinklet forbindelse 35">
            <a:extLst>
              <a:ext uri="{FF2B5EF4-FFF2-40B4-BE49-F238E27FC236}">
                <a16:creationId xmlns:a16="http://schemas.microsoft.com/office/drawing/2014/main" id="{AFB46FE3-8CEA-081B-C216-36D98E6A1AD3}"/>
              </a:ext>
            </a:extLst>
          </p:cNvPr>
          <p:cNvCxnSpPr>
            <a:cxnSpLocks/>
          </p:cNvCxnSpPr>
          <p:nvPr/>
        </p:nvCxnSpPr>
        <p:spPr>
          <a:xfrm>
            <a:off x="2753806" y="320657"/>
            <a:ext cx="479636" cy="43619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Buet forbindelse 42">
            <a:extLst>
              <a:ext uri="{FF2B5EF4-FFF2-40B4-BE49-F238E27FC236}">
                <a16:creationId xmlns:a16="http://schemas.microsoft.com/office/drawing/2014/main" id="{61F85418-AB44-5BDF-D909-13CF59A7195C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80702" y="2981144"/>
            <a:ext cx="1279405" cy="655585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Lige pilforbindelse 49">
            <a:extLst>
              <a:ext uri="{FF2B5EF4-FFF2-40B4-BE49-F238E27FC236}">
                <a16:creationId xmlns:a16="http://schemas.microsoft.com/office/drawing/2014/main" id="{564CACD8-3F14-3869-BB72-952A9E47D9E1}"/>
              </a:ext>
            </a:extLst>
          </p:cNvPr>
          <p:cNvCxnSpPr>
            <a:cxnSpLocks/>
          </p:cNvCxnSpPr>
          <p:nvPr/>
        </p:nvCxnSpPr>
        <p:spPr>
          <a:xfrm flipH="1">
            <a:off x="5273947" y="5335746"/>
            <a:ext cx="695991" cy="64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Rektangel 52">
            <a:extLst>
              <a:ext uri="{FF2B5EF4-FFF2-40B4-BE49-F238E27FC236}">
                <a16:creationId xmlns:a16="http://schemas.microsoft.com/office/drawing/2014/main" id="{42BAE737-9385-DD1E-6E9B-33C76108B5F1}"/>
              </a:ext>
            </a:extLst>
          </p:cNvPr>
          <p:cNvSpPr/>
          <p:nvPr/>
        </p:nvSpPr>
        <p:spPr>
          <a:xfrm>
            <a:off x="3053145" y="1646959"/>
            <a:ext cx="3102756" cy="1941892"/>
          </a:xfrm>
          <a:prstGeom prst="rect">
            <a:avLst/>
          </a:prstGeom>
          <a:solidFill>
            <a:srgbClr val="C0E1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b="0" i="0">
              <a:solidFill>
                <a:srgbClr val="000000"/>
              </a:solidFill>
              <a:effectLst/>
            </a:endParaRPr>
          </a:p>
          <a:p>
            <a:pPr algn="ctr"/>
            <a:endParaRPr lang="da-DK" sz="1400">
              <a:solidFill>
                <a:srgbClr val="000000"/>
              </a:solidFill>
            </a:endParaRPr>
          </a:p>
        </p:txBody>
      </p:sp>
      <p:sp>
        <p:nvSpPr>
          <p:cNvPr id="54" name="Tekstfelt 53">
            <a:extLst>
              <a:ext uri="{FF2B5EF4-FFF2-40B4-BE49-F238E27FC236}">
                <a16:creationId xmlns:a16="http://schemas.microsoft.com/office/drawing/2014/main" id="{0554AA75-E07E-2107-A457-7558C0B5BE5F}"/>
              </a:ext>
            </a:extLst>
          </p:cNvPr>
          <p:cNvSpPr txBox="1"/>
          <p:nvPr/>
        </p:nvSpPr>
        <p:spPr>
          <a:xfrm flipH="1">
            <a:off x="3138191" y="2287197"/>
            <a:ext cx="2831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/>
            <a:r>
              <a:rPr lang="da-DK" sz="1400" b="1" i="0" dirty="0">
                <a:solidFill>
                  <a:srgbClr val="000000"/>
                </a:solidFill>
                <a:effectLst/>
              </a:rPr>
              <a:t>Dine følelser/tanker/minder</a:t>
            </a:r>
          </a:p>
          <a:p>
            <a:endParaRPr lang="da-DK" dirty="0"/>
          </a:p>
        </p:txBody>
      </p:sp>
      <p:cxnSp>
        <p:nvCxnSpPr>
          <p:cNvPr id="19" name="Buet forbindelse 18">
            <a:extLst>
              <a:ext uri="{FF2B5EF4-FFF2-40B4-BE49-F238E27FC236}">
                <a16:creationId xmlns:a16="http://schemas.microsoft.com/office/drawing/2014/main" id="{0E27AFD5-7AF8-4FF8-3EAC-76098926830D}"/>
              </a:ext>
            </a:extLst>
          </p:cNvPr>
          <p:cNvCxnSpPr>
            <a:cxnSpLocks/>
            <a:endCxn id="53" idx="0"/>
          </p:cNvCxnSpPr>
          <p:nvPr/>
        </p:nvCxnSpPr>
        <p:spPr>
          <a:xfrm rot="16200000" flipH="1">
            <a:off x="4137387" y="1179823"/>
            <a:ext cx="638584" cy="295688"/>
          </a:xfrm>
          <a:prstGeom prst="curved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67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E55FDF-500E-ECAA-7256-0F5983DF235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da-DK" sz="3600" dirty="0"/>
              <a:t>Mine ønsker for fremtiden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1455794-CA0D-AD78-9CE0-3E05FB2714E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5D6E0"/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ctr" rtl="0" fontAlgn="base">
              <a:buNone/>
            </a:pPr>
            <a:endParaRPr lang="da-DK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ctr" rtl="0" fontAlgn="base">
              <a:buNone/>
            </a:pPr>
            <a:r>
              <a:rPr lang="da-DK" sz="1800" dirty="0">
                <a:solidFill>
                  <a:srgbClr val="000000"/>
                </a:solidFill>
                <a:latin typeface="Calibri" panose="020F0502020204030204" pitchFamily="34" charset="0"/>
              </a:rPr>
              <a:t>Tekstboks om dine ønsker for fremtiden…</a:t>
            </a:r>
            <a:endParaRPr lang="da-DK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79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a0ccb9-f71e-4fae-aa57-1cef212cc62f" xsi:nil="true"/>
    <lcf76f155ced4ddcb4097134ff3c332f xmlns="5d8c9aed-3f43-4698-b5d2-5d65d2228c6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2703C35AE4C6488A1A485A1EFD8497" ma:contentTypeVersion="17" ma:contentTypeDescription="Opret et nyt dokument." ma:contentTypeScope="" ma:versionID="ab602a69204501be61290ed2664a6c58">
  <xsd:schema xmlns:xsd="http://www.w3.org/2001/XMLSchema" xmlns:xs="http://www.w3.org/2001/XMLSchema" xmlns:p="http://schemas.microsoft.com/office/2006/metadata/properties" xmlns:ns2="5d8c9aed-3f43-4698-b5d2-5d65d2228c66" xmlns:ns3="b3a0ccb9-f71e-4fae-aa57-1cef212cc62f" targetNamespace="http://schemas.microsoft.com/office/2006/metadata/properties" ma:root="true" ma:fieldsID="427d07ee7ac8e48989527c86f19fa1f3" ns2:_="" ns3:_="">
    <xsd:import namespace="5d8c9aed-3f43-4698-b5d2-5d65d2228c66"/>
    <xsd:import namespace="b3a0ccb9-f71e-4fae-aa57-1cef212cc6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c9aed-3f43-4698-b5d2-5d65d2228c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c3d9d366-eca7-42ee-a350-c19857efe3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a0ccb9-f71e-4fae-aa57-1cef212cc62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9fdfa28-4ddb-4c85-8609-68d205ad265c}" ma:internalName="TaxCatchAll" ma:showField="CatchAllData" ma:web="b3a0ccb9-f71e-4fae-aa57-1cef212cc6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FFC724-4C4A-4623-9A9B-EADBD87562B3}">
  <ds:schemaRefs>
    <ds:schemaRef ds:uri="5d8c9aed-3f43-4698-b5d2-5d65d2228c66"/>
    <ds:schemaRef ds:uri="b3a0ccb9-f71e-4fae-aa57-1cef212cc62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18B99A9-7424-4AFC-BD14-83F68E98F0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5BA1C7-BFB8-46FE-8DCE-8C9A8D30F915}">
  <ds:schemaRefs>
    <ds:schemaRef ds:uri="5d8c9aed-3f43-4698-b5d2-5d65d2228c66"/>
    <ds:schemaRef ds:uri="b3a0ccb9-f71e-4fae-aa57-1cef212cc6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7" baseType="lpstr">
      <vt:lpstr>Office-tema</vt:lpstr>
      <vt:lpstr>Mit liv i en tidslinje</vt:lpstr>
      <vt:lpstr>PowerPoint-præsentation</vt:lpstr>
      <vt:lpstr>PowerPoint-præsentation</vt:lpstr>
      <vt:lpstr>PowerPoint-præsentation</vt:lpstr>
      <vt:lpstr>PowerPoint-præsentation</vt:lpstr>
      <vt:lpstr>Mine ønsker for fremtiden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Lise Bæk</dc:creator>
  <cp:lastModifiedBy>Bolette Rheder</cp:lastModifiedBy>
  <cp:revision>56</cp:revision>
  <dcterms:created xsi:type="dcterms:W3CDTF">2024-03-16T14:49:10Z</dcterms:created>
  <dcterms:modified xsi:type="dcterms:W3CDTF">2024-06-18T15:17:53Z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0x0101008E2703C35AE4C6488A1A485A1EFD8497</vt:lpwstr>
  </property>
  <property fmtid="{D5CDD505-2E9C-101B-9397-08002B2CF9AE}" pid="3" name="MediaServiceImageTags">
    <vt:lpwstr/>
  </property>
</Properties>
</file>